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Default Extension="jpg" ContentType="image/jpeg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8" r:id="rId3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22" y="1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à l'en-tête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Espace réservé à la date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/>
          <a:p>
            <a:r>
              <a:rPr lang="en-US" smtClean="0"/>
              <a:t>*</a:t>
            </a:r>
            <a:endParaRPr lang="en-US"/>
          </a:p>
        </p:txBody>
      </p:sp>
      <p:sp>
        <p:nvSpPr>
          <p:cNvPr id="4" name="Espace réservé à l'image de la diapositive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Espace réservé aux notes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altLang="en-US"/>
              <a:t>Cliquez pour modifier les styles du texte principal</a:t>
            </a:r>
            <a:endParaRPr lang="en-US"/>
          </a:p>
          <a:p>
            <a:pPr lvl="1"/>
            <a:r>
              <a:rPr lang="fr-FR" altLang="en-US"/>
              <a:t>Deuxième niveau</a:t>
            </a:r>
            <a:endParaRPr lang="en-US"/>
          </a:p>
          <a:p>
            <a:pPr lvl="2"/>
            <a:r>
              <a:rPr lang="fr-FR" altLang="en-US"/>
              <a:t>Troisième niveau</a:t>
            </a:r>
            <a:endParaRPr lang="en-US"/>
          </a:p>
          <a:p>
            <a:pPr lvl="3"/>
            <a:r>
              <a:rPr lang="fr-FR" altLang="en-US"/>
              <a:t>Quatrième niveau</a:t>
            </a:r>
            <a:endParaRPr lang="en-US"/>
          </a:p>
          <a:p>
            <a:pPr lvl="4"/>
            <a:r>
              <a:rPr lang="fr-FR" altLang="en-US"/>
              <a:t>Cinquième niveau</a:t>
            </a:r>
            <a:endParaRPr lang="en-US"/>
          </a:p>
        </p:txBody>
      </p:sp>
      <p:sp>
        <p:nvSpPr>
          <p:cNvPr id="6" name="Espace réservé à la note de bas de page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7" name="Espace réservé au numéro de diapositive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/>
          <a:p>
            <a:r>
              <a:rPr lang="en-US" smtClean="0"/>
              <a:t>#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à l'image de la diapositive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Espace réservé au texte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Espace réservé au numéro de diapositive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220AF9A-8E17-42BD-B616-3C02B26A35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747340-AD9F-4F57-9168-E516EFC4C567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3D984EC-84A1-455A-A459-FCE302CC929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747340-AD9F-4F57-9168-E516EFC4C567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3D984EC-84A1-455A-A459-FCE302CC929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747340-AD9F-4F57-9168-E516EFC4C567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3D984EC-84A1-455A-A459-FCE302CC929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747340-AD9F-4F57-9168-E516EFC4C567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3D984EC-84A1-455A-A459-FCE302CC929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 noEditPoint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 noEditPoints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747340-AD9F-4F57-9168-E516EFC4C567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3D984EC-84A1-455A-A459-FCE302CC929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747340-AD9F-4F57-9168-E516EFC4C567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3D984EC-84A1-455A-A459-FCE302CC929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747340-AD9F-4F57-9168-E516EFC4C567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3D984EC-84A1-455A-A459-FCE302CC929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747340-AD9F-4F57-9168-E516EFC4C567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3D984EC-84A1-455A-A459-FCE302CC929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/>
          </a:p>
        </p:txBody>
      </p:sp>
      <p:sp>
        <p:nvSpPr>
          <p:cNvPr id="4" name="Espace réservé du texte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747340-AD9F-4F57-9168-E516EFC4C567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3D984EC-84A1-455A-A459-FCE302CC929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747340-AD9F-4F57-9168-E516EFC4C567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3D984EC-84A1-455A-A459-FCE302CC929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747340-AD9F-4F57-9168-E516EFC4C567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3D984EC-84A1-455A-A459-FCE302CC929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47340-AD9F-4F57-9168-E516EFC4C567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984EC-84A1-455A-A459-FCE302CC9297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image" Target="../media/image3.jp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png"/><Relationship Id="rId7" Type="http://schemas.openxmlformats.org/officeDocument/2006/relationships/image" Target="../media/image7.jpe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1"/>
          <a:srcRect b="46847"/>
          <a:stretch/>
        </p:blipFill>
        <p:spPr>
          <a:xfrm>
            <a:off x="0" y="52334"/>
            <a:ext cx="3253946" cy="281734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26140" y="647395"/>
            <a:ext cx="2636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mtClean="0">
                <a:latin typeface="Goudy Old Style" pitchFamily="18" charset="0" panose="02020502050305020303"/>
              </a:rPr>
              <a:t> </a:t>
            </a:r>
            <a:r>
              <a:rPr lang="fr-FR" sz="2000" b="1" smtClean="0">
                <a:solidFill>
                  <a:schemeClr val="bg2">
                    <a:lumMod val="50000"/>
                  </a:schemeClr>
                </a:solidFill>
                <a:latin typeface="Goudy Old Style" pitchFamily="18" charset="0" panose="02020502050305020303"/>
              </a:rPr>
              <a:t>MASSAGES</a:t>
            </a:r>
            <a:endParaRPr lang="fr-FR" sz="2000" b="1" dirty="0">
              <a:solidFill>
                <a:schemeClr val="bg2">
                  <a:lumMod val="50000"/>
                </a:schemeClr>
              </a:solidFill>
              <a:latin typeface="Goudy Old Style" pitchFamily="18" charset="0" panose="02020502050305020303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772885" y="75311"/>
            <a:ext cx="6302573" cy="6915287"/>
          </a:xfrm>
          <a:prstGeom prst="rect">
            <a:avLst/>
          </a:prstGeom>
          <a:noFill/>
          <a:effectLst>
            <a:outerShdw blurRad="228600" dist="50800" dir="5400000" algn="ctr" rotWithShape="0">
              <a:schemeClr val="accent2">
                <a:lumMod val="40000"/>
                <a:lumOff val="60000"/>
                <a:alpha val="43000"/>
              </a:schemeClr>
            </a:outerShdw>
            <a:softEdge rad="50800"/>
          </a:effectLst>
        </p:spPr>
        <p:txBody>
          <a:bodyPr wrap="square" rtlCol="0">
            <a:spAutoFit/>
          </a:bodyPr>
          <a:lstStyle/>
          <a:p>
            <a:r>
              <a:rPr lang="fr-FR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oudy Old Style" pitchFamily="18" charset="0" panose="02020502050305020303"/>
              </a:rPr>
              <a:t>MASSAGE </a:t>
            </a:r>
            <a:r>
              <a:rPr lang="fr-FR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oudy Old Style" pitchFamily="18" charset="0" panose="02020502050305020303"/>
              </a:rPr>
              <a:t>BIEN ETRE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	      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1h00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		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70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€</a:t>
            </a:r>
          </a:p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Une invitation à la rencontre de soi, un lâcher prise, une parenthèse facilitant la 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relaxation.  Massage globalisant et enveloppant. </a:t>
            </a:r>
            <a:endParaRPr lang="fr-FR" sz="1600" b="1" dirty="0">
              <a:solidFill>
                <a:schemeClr val="tx1">
                  <a:lumMod val="65000"/>
                  <a:lumOff val="35000"/>
                </a:schemeClr>
              </a:solidFill>
              <a:latin typeface="Goudy Old Style" pitchFamily="18" charset="0" panose="02020502050305020303"/>
            </a:endParaRPr>
          </a:p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 </a:t>
            </a:r>
          </a:p>
          <a:p>
            <a:r>
              <a:rPr lang="fr-FR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oudy Old Style" pitchFamily="18" charset="0" panose="02020502050305020303"/>
              </a:rPr>
              <a:t>MASSAGE </a:t>
            </a:r>
            <a:r>
              <a:rPr lang="fr-FR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oudy Old Style" pitchFamily="18" charset="0" panose="02020502050305020303"/>
              </a:rPr>
              <a:t>BALINAIS                       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1h00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		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70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€</a:t>
            </a:r>
          </a:p>
          <a:p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Combinaison des techniques ayurvédiques </a:t>
            </a:r>
            <a:r>
              <a:rPr lang="fr-FR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Abhyanga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 et des méridiens de la médecine chinoise. Il alterne des mouvements d’effleurage, pétrissage, percussion et appui profond pour une relaxation profonde.</a:t>
            </a:r>
          </a:p>
          <a:p>
            <a:endParaRPr lang="fr-F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Goudy Old Style" pitchFamily="18" charset="0" panose="02020502050305020303"/>
            </a:endParaRPr>
          </a:p>
          <a:p>
            <a:r>
              <a:rPr lang="fr-FR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oudy Old Style" pitchFamily="18" charset="0" panose="02020502050305020303"/>
              </a:rPr>
              <a:t>MASSAGE AROMATHERAPIE       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1h00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		70 €</a:t>
            </a:r>
          </a:p>
          <a:p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Le pouvoir des huiles essentielles pour dynamiser ou relaxer le corps.</a:t>
            </a:r>
          </a:p>
          <a:p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Se pratique par lissage doux à la surface des muscles, utilisation de 2 huiles. Le massage s’adapte aux besoins de la personne. </a:t>
            </a:r>
          </a:p>
          <a:p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 </a:t>
            </a:r>
            <a:endParaRPr lang="fr-FR" sz="1600" b="1" dirty="0">
              <a:solidFill>
                <a:schemeClr val="tx1">
                  <a:lumMod val="65000"/>
                  <a:lumOff val="35000"/>
                </a:schemeClr>
              </a:solidFill>
              <a:latin typeface="Goudy Old Style" pitchFamily="18" charset="0" panose="02020502050305020303"/>
            </a:endParaRPr>
          </a:p>
          <a:p>
            <a:r>
              <a:rPr lang="fr-FR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oudy Old Style" pitchFamily="18" charset="0" panose="02020502050305020303"/>
              </a:rPr>
              <a:t>MASSAGE SPORTIF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	          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1h00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	80 € </a:t>
            </a:r>
          </a:p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Etirements et mobilisation des membres.</a:t>
            </a:r>
          </a:p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Pour libérer toutes les tensions des muscles, le travail s’effectue en profondeur avec les pouces et les phalanges.</a:t>
            </a:r>
          </a:p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  </a:t>
            </a:r>
          </a:p>
          <a:p>
            <a:r>
              <a:rPr lang="fr-FR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oudy Old Style" pitchFamily="18" charset="0" panose="02020502050305020303"/>
              </a:rPr>
              <a:t>MASSAGE DU DOS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		       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30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mn	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35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€ </a:t>
            </a:r>
          </a:p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Parfait pour libérer les 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tensions, défatiguer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le corps et l’esprit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… les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mouvements 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alternent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pressions 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et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lissages.</a:t>
            </a:r>
          </a:p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 </a:t>
            </a:r>
          </a:p>
          <a:p>
            <a:r>
              <a:rPr lang="fr-FR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oudy Old Style" pitchFamily="18" charset="0" panose="02020502050305020303"/>
              </a:rPr>
              <a:t>MASSAGE DES PIEDS  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	       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30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mn	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35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udy Old Style" pitchFamily="18" charset="0" panose="02020502050305020303"/>
              </a:rPr>
              <a:t>€ 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	 </a:t>
            </a:r>
          </a:p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Un gommage 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des pieds est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effectué pour énergiser la circulation 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sanguine. Des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mobilisations 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sont effectuées avec un travail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des pouces sur la voute plantaire, le </a:t>
            </a:r>
            <a:r>
              <a:rPr lang="fr-F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talon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et les doigts de pieds. </a:t>
            </a:r>
          </a:p>
          <a:p>
            <a:endParaRPr lang="fr-FR" sz="1600" b="1" dirty="0">
              <a:solidFill>
                <a:schemeClr val="tx1">
                  <a:lumMod val="65000"/>
                  <a:lumOff val="35000"/>
                </a:schemeClr>
              </a:solidFill>
              <a:latin typeface="Goudy Old Style" pitchFamily="18" charset="0" panose="02020502050305020303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59818" y="2589079"/>
            <a:ext cx="3179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12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Goudy Old Style" pitchFamily="18" charset="0" panose="02020502050305020303"/>
            </a:endParaRPr>
          </a:p>
          <a:p>
            <a:pPr algn="ctr"/>
            <a:r>
              <a:rPr lang="fr-FR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OFFREZ </a:t>
            </a:r>
            <a:r>
              <a:rPr lang="fr-FR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VOUS UN MOMENT DE </a:t>
            </a:r>
            <a:r>
              <a:rPr lang="fr-FR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DETENTE,UNE </a:t>
            </a:r>
            <a:r>
              <a:rPr lang="fr-FR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INVITATION </a:t>
            </a:r>
            <a:r>
              <a:rPr lang="fr-FR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AU</a:t>
            </a:r>
          </a:p>
          <a:p>
            <a:pPr algn="ctr"/>
            <a:r>
              <a:rPr lang="fr-FR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 </a:t>
            </a:r>
            <a:r>
              <a:rPr lang="fr-FR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Goudy Old Style" pitchFamily="18" charset="0" panose="02020502050305020303"/>
              </a:rPr>
              <a:t>LACHER PRISE… </a:t>
            </a:r>
            <a:endParaRPr lang="fr-FR" sz="1400" b="1" dirty="0">
              <a:solidFill>
                <a:schemeClr val="tx1">
                  <a:lumMod val="65000"/>
                  <a:lumOff val="35000"/>
                </a:schemeClr>
              </a:solidFill>
              <a:latin typeface="Goudy Old Style" pitchFamily="18" charset="0" panose="02020502050305020303"/>
            </a:endParaRPr>
          </a:p>
        </p:txBody>
      </p:sp>
      <p:pic>
        <p:nvPicPr>
          <p:cNvPr id="9" name="Picture 10" descr="Résultat de recherche d'images pour &quot;massage bien etre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75494" y="1924718"/>
            <a:ext cx="1871142" cy="1415603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75494" y="248335"/>
            <a:ext cx="1820269" cy="1352532"/>
          </a:xfrm>
          <a:prstGeom prst="rect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3764" y="4268333"/>
            <a:ext cx="2505750" cy="2347482"/>
          </a:xfrm>
          <a:prstGeom prst="rect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</a:ln>
          <a:effectLst>
            <a:glow rad="101600">
              <a:schemeClr val="accent2">
                <a:lumMod val="40000"/>
                <a:lumOff val="60000"/>
                <a:alpha val="60000"/>
              </a:schemeClr>
            </a:glow>
            <a:softEdge rad="12700"/>
          </a:effectLst>
        </p:spPr>
      </p:pic>
      <p:sp>
        <p:nvSpPr>
          <p:cNvPr id="14" name="Rectangle 13"/>
          <p:cNvSpPr/>
          <p:nvPr/>
        </p:nvSpPr>
        <p:spPr>
          <a:xfrm>
            <a:off x="-50854" y="3732087"/>
            <a:ext cx="31792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oudy Old Style" pitchFamily="18" charset="0" panose="02020502050305020303"/>
              </a:rPr>
              <a:t>CLAUDE     07.81.63.44.32</a:t>
            </a:r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  <a:latin typeface="Goudy Old Style" pitchFamily="18" charset="0" panose="02020502050305020303"/>
            </a:endParaRPr>
          </a:p>
        </p:txBody>
      </p:sp>
      <p:pic>
        <p:nvPicPr>
          <p:cNvPr id="1026" name="Picture 2" descr="Gamme Huiles Essentielles - Puressentiel"/>
          <p:cNvPicPr>
            <a:picLocks noChangeAspect="1" noChangeArrowheads="1"/>
          </p:cNvPicPr>
          <p:nvPr/>
        </p:nvPicPr>
        <p:blipFill>
          <a:blip r:embed="rId5"/>
          <a:srcRect l="19900" r="16051"/>
          <a:stretch/>
        </p:blipFill>
        <p:spPr bwMode="auto">
          <a:xfrm>
            <a:off x="3469664" y="3533123"/>
            <a:ext cx="1755200" cy="1409620"/>
          </a:xfrm>
          <a:prstGeom prst="rect">
            <a:avLst/>
          </a:prstGeom>
          <a:effectLst>
            <a:outerShdw blurRad="381000" sx="102000" sy="102000" algn="ctr" rotWithShape="0">
              <a:schemeClr val="accent2">
                <a:alpha val="52000"/>
              </a:schemeClr>
            </a:outerShdw>
          </a:effectLst>
        </p:spPr>
      </p:pic>
      <p:pic>
        <p:nvPicPr>
          <p:cNvPr id="1028" name="Picture 4" descr="https://cdn.shopify.com/s/files/1/0415/0136/0287/products/puressentiel-kit-sportif-2018-x-prime-22141952000000_large.png?v=1605007893"/>
          <p:cNvPicPr>
            <a:picLocks noChangeAspect="1" noChangeArrowheads="1"/>
          </p:cNvPicPr>
          <p:nvPr/>
        </p:nvPicPr>
        <p:blipFill>
          <a:blip r:embed="rId6"/>
          <a:srcRect l="14173" t="15130" r="5595" b="7014"/>
          <a:stretch/>
        </p:blipFill>
        <p:spPr bwMode="auto">
          <a:xfrm>
            <a:off x="3745247" y="3578459"/>
            <a:ext cx="1324569" cy="1296809"/>
          </a:xfrm>
          <a:prstGeom prst="rect">
            <a:avLst/>
          </a:prstGeom>
          <a:noFill/>
        </p:spPr>
      </p:pic>
      <p:pic>
        <p:nvPicPr>
          <p:cNvPr id="1030" name="Picture 6" descr="Mélahel Massag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97267" y="5377539"/>
            <a:ext cx="1876502" cy="1292701"/>
          </a:xfrm>
          <a:prstGeom prst="rect">
            <a:avLst/>
          </a:prstGeom>
          <a:noFill/>
          <a:effectLst>
            <a:outerShdw blurRad="406400" dist="38100" dir="13860000" sx="88000" sy="88000" algn="tl" rotWithShape="0">
              <a:schemeClr val="accent2">
                <a:lumMod val="75000"/>
                <a:alpha val="52000"/>
              </a:schemeClr>
            </a:outerShdw>
            <a:softEdge rad="127000"/>
          </a:effectLst>
          <a:scene3d>
            <a:camera prst="orthographicFront"/>
            <a:lightRig rig="threePt" dir="t"/>
          </a:scene3d>
          <a:sp3d contourW="31750">
            <a:bevelB w="165100" h="76200" prst="coolSlant"/>
            <a:contourClr>
              <a:schemeClr val="bg2">
                <a:lumMod val="75000"/>
              </a:schemeClr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38</Words>
  <Application>Microsoft Office PowerPoint</Application>
  <PresentationFormat>Grand écran</PresentationFormat>
  <Paragraphs>48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Goudy Old Style</vt:lpstr>
      <vt:lpstr>Thème Office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Hôtel*** Aux Cyprès de Marquay</dc:creator>
  <cp:lastModifiedBy>Mario Ferreira</cp:lastModifiedBy>
  <cp:revision>9</cp:revision>
  <cp:lastPrinted>2022-08-14T11:57:52Z</cp:lastPrinted>
  <dcterms:created xsi:type="dcterms:W3CDTF">2021-08-06T13:18:17Z</dcterms:created>
  <dcterms:modified xsi:type="dcterms:W3CDTF">2026-08-24T15:47:58Z</dcterms:modified>
</cp:coreProperties>
</file>